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d69dbed65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d69dbed65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d69dbed65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d69dbed65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d69dbed6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d69dbed6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d69dbed65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d69dbed65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b4809c7e6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b4809c7e6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d69dbed6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d69dbed6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b4809c7e6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b4809c7e6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b4809c7e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b4809c7e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d69dbed6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d69dbed6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b4809c7e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b4809c7e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b4809c7e6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b4809c7e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b4809c7e6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b4809c7e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b4809c7e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b4809c7e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d69dbed65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d69dbed65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d69dbed65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d69dbed65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3.jpg"/><Relationship Id="rId5" Type="http://schemas.openxmlformats.org/officeDocument/2006/relationships/image" Target="../media/image1.png"/><Relationship Id="rId6" Type="http://schemas.openxmlformats.org/officeDocument/2006/relationships/image" Target="../media/image21.png"/><Relationship Id="rId7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5.jpg"/><Relationship Id="rId5" Type="http://schemas.openxmlformats.org/officeDocument/2006/relationships/image" Target="../media/image20.jpg"/><Relationship Id="rId6" Type="http://schemas.openxmlformats.org/officeDocument/2006/relationships/image" Target="../media/image1.png"/><Relationship Id="rId7" Type="http://schemas.openxmlformats.org/officeDocument/2006/relationships/image" Target="../media/image16.jp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164" l="0" r="0" t="0"/>
          <a:stretch/>
        </p:blipFill>
        <p:spPr>
          <a:xfrm>
            <a:off x="25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flipH="1">
            <a:off x="2627575" y="566075"/>
            <a:ext cx="3888900" cy="2633100"/>
          </a:xfrm>
          <a:prstGeom prst="cloudCallout">
            <a:avLst>
              <a:gd fmla="val -41393" name="adj1"/>
              <a:gd fmla="val 7145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411525" y="3255825"/>
            <a:ext cx="1223100" cy="28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6572775" y="827475"/>
            <a:ext cx="28200" cy="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561850" y="874575"/>
            <a:ext cx="2185500" cy="1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Hi everyone, my name is </a:t>
            </a:r>
            <a:r>
              <a:rPr b="1" lang="en" sz="150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b="1" lang="en" sz="1500">
                <a:latin typeface="Comic Sans MS"/>
                <a:ea typeface="Comic Sans MS"/>
                <a:cs typeface="Comic Sans MS"/>
                <a:sym typeface="Comic Sans MS"/>
              </a:rPr>
              <a:t>emo</a:t>
            </a:r>
            <a:r>
              <a:rPr b="1" lang="en" sz="1500"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, and I am an Atlantic bluefin tuna, one of the largest fish in the Atlantic Ocean! Let me show you my world!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500" y="3636825"/>
            <a:ext cx="2690500" cy="1506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7726">
            <a:off x="5188174" y="754578"/>
            <a:ext cx="3417775" cy="174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96715">
            <a:off x="683677" y="689640"/>
            <a:ext cx="3672003" cy="1875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761375" y="156275"/>
            <a:ext cx="63510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fewer...</a:t>
            </a:r>
            <a:endParaRPr b="1" sz="2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9692">
            <a:off x="5513350" y="2657600"/>
            <a:ext cx="2989498" cy="152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59026">
            <a:off x="33095" y="2925543"/>
            <a:ext cx="2590285" cy="132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83">
            <a:off x="2641732" y="2925543"/>
            <a:ext cx="2590286" cy="132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7726">
            <a:off x="920449" y="917303"/>
            <a:ext cx="3417775" cy="174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96715">
            <a:off x="603727" y="2451840"/>
            <a:ext cx="3672003" cy="18755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761375" y="156275"/>
            <a:ext cx="63510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fewer...</a:t>
            </a:r>
            <a:endParaRPr b="1" sz="2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9694">
            <a:off x="5665160" y="558747"/>
            <a:ext cx="2878756" cy="152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83">
            <a:off x="5539682" y="2657793"/>
            <a:ext cx="2590286" cy="132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96715">
            <a:off x="433452" y="828665"/>
            <a:ext cx="3672003" cy="187554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761375" y="156275"/>
            <a:ext cx="63510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until...</a:t>
            </a:r>
            <a:endParaRPr b="1" sz="2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799983">
            <a:off x="4079020" y="2661418"/>
            <a:ext cx="2590286" cy="132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801181">
            <a:off x="2523997" y="1764219"/>
            <a:ext cx="3671998" cy="241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453700" y="125100"/>
            <a:ext cx="78126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my friends! Where are they? We, the Atlantic bluefin tuna, are now </a:t>
            </a:r>
            <a:r>
              <a:rPr b="1" lang="en" sz="2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endangered!</a:t>
            </a:r>
            <a:endParaRPr b="1" sz="22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07731">
            <a:off x="5540475" y="518225"/>
            <a:ext cx="2687601" cy="26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39505">
            <a:off x="666581" y="1171352"/>
            <a:ext cx="1929237" cy="192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254389">
            <a:off x="5999238" y="2369450"/>
            <a:ext cx="2687600" cy="26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73052">
            <a:off x="75813" y="2559599"/>
            <a:ext cx="2256653" cy="225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31877">
            <a:off x="2244317" y="900741"/>
            <a:ext cx="1547218" cy="15472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25"/>
          <p:cNvGrpSpPr/>
          <p:nvPr/>
        </p:nvGrpSpPr>
        <p:grpSpPr>
          <a:xfrm>
            <a:off x="5022244" y="3795032"/>
            <a:ext cx="816289" cy="457994"/>
            <a:chOff x="2167550" y="1006250"/>
            <a:chExt cx="5076425" cy="4137250"/>
          </a:xfrm>
        </p:grpSpPr>
        <p:pic>
          <p:nvPicPr>
            <p:cNvPr id="189" name="Google Shape;189;p25"/>
            <p:cNvPicPr preferRelativeResize="0"/>
            <p:nvPr/>
          </p:nvPicPr>
          <p:blipFill rotWithShape="1">
            <a:blip r:embed="rId5">
              <a:alphaModFix/>
            </a:blip>
            <a:srcRect b="7701" l="0" r="0" t="2540"/>
            <a:stretch/>
          </p:blipFill>
          <p:spPr>
            <a:xfrm>
              <a:off x="2167550" y="1006250"/>
              <a:ext cx="5076425" cy="413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05613" y="1405700"/>
              <a:ext cx="2400300" cy="3338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7484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/>
          </a:blip>
          <a:srcRect b="12732" l="0" r="0" t="0"/>
          <a:stretch/>
        </p:blipFill>
        <p:spPr>
          <a:xfrm>
            <a:off x="25" y="2065300"/>
            <a:ext cx="3995425" cy="3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/>
          <p:nvPr/>
        </p:nvSpPr>
        <p:spPr>
          <a:xfrm>
            <a:off x="25" y="0"/>
            <a:ext cx="7703532" cy="282031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1108913" y="478100"/>
            <a:ext cx="5969400" cy="1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hope</a:t>
            </a:r>
            <a:r>
              <a:rPr lang="en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monsters stop using so much plastic!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wish</a:t>
            </a:r>
            <a:r>
              <a:rPr lang="en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monsters did not waste so much things!</a:t>
            </a:r>
            <a:endParaRPr sz="17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lang="en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yearn for</a:t>
            </a:r>
            <a:r>
              <a:rPr lang="en" sz="17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day where the monsters will stop hunting my friends and go away! </a:t>
            </a:r>
            <a:r>
              <a:rPr lang="en" sz="17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7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99" name="Google Shape;199;p26"/>
          <p:cNvGrpSpPr/>
          <p:nvPr/>
        </p:nvGrpSpPr>
        <p:grpSpPr>
          <a:xfrm>
            <a:off x="6417416" y="3851015"/>
            <a:ext cx="2307743" cy="1292477"/>
            <a:chOff x="2167550" y="1006250"/>
            <a:chExt cx="5076425" cy="4137250"/>
          </a:xfrm>
        </p:grpSpPr>
        <p:pic>
          <p:nvPicPr>
            <p:cNvPr id="200" name="Google Shape;200;p26"/>
            <p:cNvPicPr preferRelativeResize="0"/>
            <p:nvPr/>
          </p:nvPicPr>
          <p:blipFill rotWithShape="1">
            <a:blip r:embed="rId5">
              <a:alphaModFix/>
            </a:blip>
            <a:srcRect b="7701" l="0" r="0" t="2540"/>
            <a:stretch/>
          </p:blipFill>
          <p:spPr>
            <a:xfrm>
              <a:off x="2167550" y="1006250"/>
              <a:ext cx="5076425" cy="413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05613" y="1405700"/>
              <a:ext cx="2400300" cy="3338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825" y="1251300"/>
            <a:ext cx="6227675" cy="35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/>
          <p:nvPr/>
        </p:nvSpPr>
        <p:spPr>
          <a:xfrm>
            <a:off x="389400" y="0"/>
            <a:ext cx="8151900" cy="1251300"/>
          </a:xfrm>
          <a:prstGeom prst="cloudCallout">
            <a:avLst>
              <a:gd fmla="val -21582" name="adj1"/>
              <a:gd fmla="val 11520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1425000" y="238050"/>
            <a:ext cx="62940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are these</a:t>
            </a:r>
            <a:r>
              <a:rPr b="1" lang="en" sz="3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monsters</a:t>
            </a:r>
            <a:r>
              <a:rPr b="1"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b="1"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09" name="Google Shape;209;p27"/>
          <p:cNvGrpSpPr/>
          <p:nvPr/>
        </p:nvGrpSpPr>
        <p:grpSpPr>
          <a:xfrm>
            <a:off x="499418" y="2391075"/>
            <a:ext cx="3276325" cy="2435599"/>
            <a:chOff x="2167550" y="1006250"/>
            <a:chExt cx="5076425" cy="4137250"/>
          </a:xfrm>
        </p:grpSpPr>
        <p:pic>
          <p:nvPicPr>
            <p:cNvPr id="210" name="Google Shape;210;p27"/>
            <p:cNvPicPr preferRelativeResize="0"/>
            <p:nvPr/>
          </p:nvPicPr>
          <p:blipFill rotWithShape="1">
            <a:blip r:embed="rId4">
              <a:alphaModFix/>
            </a:blip>
            <a:srcRect b="7701" l="0" r="0" t="2540"/>
            <a:stretch/>
          </p:blipFill>
          <p:spPr>
            <a:xfrm>
              <a:off x="2167550" y="1006250"/>
              <a:ext cx="5076425" cy="413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05613" y="1405700"/>
              <a:ext cx="2400300" cy="3338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2167550" y="1006250"/>
            <a:ext cx="5076425" cy="4137250"/>
            <a:chOff x="2167550" y="1006250"/>
            <a:chExt cx="5076425" cy="4137250"/>
          </a:xfrm>
        </p:grpSpPr>
        <p:pic>
          <p:nvPicPr>
            <p:cNvPr id="217" name="Google Shape;217;p28"/>
            <p:cNvPicPr preferRelativeResize="0"/>
            <p:nvPr/>
          </p:nvPicPr>
          <p:blipFill rotWithShape="1">
            <a:blip r:embed="rId3">
              <a:alphaModFix/>
            </a:blip>
            <a:srcRect b="7701" l="0" r="0" t="2540"/>
            <a:stretch/>
          </p:blipFill>
          <p:spPr>
            <a:xfrm>
              <a:off x="2167550" y="1006250"/>
              <a:ext cx="5076425" cy="413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05613" y="1405700"/>
              <a:ext cx="2400300" cy="3338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3285300" y="115750"/>
            <a:ext cx="25734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are.</a:t>
            </a:r>
            <a:endParaRPr b="1"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4411525" y="3255825"/>
            <a:ext cx="1223100" cy="28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6572775" y="827475"/>
            <a:ext cx="28200" cy="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6164" l="0" r="0" t="0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6650" y="435200"/>
            <a:ext cx="1485100" cy="8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 flipH="1">
            <a:off x="4669325" y="667675"/>
            <a:ext cx="1989300" cy="2720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4749200" y="695825"/>
            <a:ext cx="19095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Once upon a time my family and I swam freely in the ocean. There were so many of us! Grandpa Roy, Uncle Yiming and my many other friends... we led such a happy life!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655297" y="2249200"/>
            <a:ext cx="1596975" cy="8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237" y="1833525"/>
            <a:ext cx="1596975" cy="8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324297" y="695825"/>
            <a:ext cx="1485100" cy="8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356900" y="1607925"/>
            <a:ext cx="14199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Grand </a:t>
            </a:r>
            <a:r>
              <a:rPr b="1" lang="en"/>
              <a:t>Roy</a:t>
            </a:r>
            <a:endParaRPr b="1"/>
          </a:p>
        </p:txBody>
      </p:sp>
      <p:sp>
        <p:nvSpPr>
          <p:cNvPr id="74" name="Google Shape;74;p14"/>
          <p:cNvSpPr txBox="1"/>
          <p:nvPr/>
        </p:nvSpPr>
        <p:spPr>
          <a:xfrm>
            <a:off x="7139250" y="2679875"/>
            <a:ext cx="1419900" cy="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Ignatius</a:t>
            </a:r>
            <a:endParaRPr b="1" sz="1500"/>
          </a:p>
        </p:txBody>
      </p:sp>
      <p:sp>
        <p:nvSpPr>
          <p:cNvPr id="75" name="Google Shape;75;p14"/>
          <p:cNvSpPr txBox="1"/>
          <p:nvPr/>
        </p:nvSpPr>
        <p:spPr>
          <a:xfrm>
            <a:off x="2820925" y="3244075"/>
            <a:ext cx="677100" cy="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400" y="3705250"/>
            <a:ext cx="1596975" cy="8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2736300" y="3215875"/>
            <a:ext cx="1485000" cy="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Rithik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7236750" y="1194200"/>
            <a:ext cx="14199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Uncle </a:t>
            </a:r>
            <a:r>
              <a:rPr b="1" lang="en"/>
              <a:t>Yiming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68925" y="87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then...</a:t>
            </a:r>
            <a:endParaRPr sz="4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3752" l="0" r="0" t="6698"/>
          <a:stretch/>
        </p:blipFill>
        <p:spPr>
          <a:xfrm>
            <a:off x="-35425" y="0"/>
            <a:ext cx="91794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-17725" y="1782150"/>
            <a:ext cx="91440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1" lang="en" sz="6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monsters</a:t>
            </a:r>
            <a:r>
              <a:rPr b="1" lang="en" sz="6600">
                <a:latin typeface="Comic Sans MS"/>
                <a:ea typeface="Comic Sans MS"/>
                <a:cs typeface="Comic Sans MS"/>
                <a:sym typeface="Comic Sans MS"/>
              </a:rPr>
              <a:t> came….</a:t>
            </a:r>
            <a:endParaRPr b="1" sz="6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500" y="0"/>
            <a:ext cx="4813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330500" cy="26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90775"/>
            <a:ext cx="4018800" cy="26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4038" y="74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7">
            <a:alphaModFix/>
          </a:blip>
          <a:srcRect b="4976" l="0" r="0" t="6315"/>
          <a:stretch/>
        </p:blipFill>
        <p:spPr>
          <a:xfrm>
            <a:off x="4018800" y="2490775"/>
            <a:ext cx="5125200" cy="26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2125" y="3799450"/>
            <a:ext cx="2862650" cy="13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56820" y="4195522"/>
            <a:ext cx="1687175" cy="947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-150" y="1966650"/>
            <a:ext cx="9144000" cy="12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900">
                <a:solidFill>
                  <a:srgbClr val="FFFFFF"/>
                </a:solidFill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MONSTERS choked my friends with </a:t>
            </a:r>
            <a:r>
              <a:rPr b="1" lang="en" sz="3400">
                <a:solidFill>
                  <a:srgbClr val="FFFFFF"/>
                </a:solidFill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plastic</a:t>
            </a:r>
            <a:endParaRPr b="1" sz="3400">
              <a:solidFill>
                <a:srgbClr val="FFFFFF"/>
              </a:solidFill>
              <a:highlight>
                <a:srgbClr val="FF00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99050"/>
            <a:ext cx="4843175" cy="24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843175" cy="271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3175" y="0"/>
            <a:ext cx="4356000" cy="289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3176" y="2898725"/>
            <a:ext cx="4356000" cy="224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627407" y="2287125"/>
            <a:ext cx="5176800" cy="883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1016626" y="2448500"/>
            <a:ext cx="4504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" sz="2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monsters</a:t>
            </a: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poisoned my home!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9638" y="3495250"/>
            <a:ext cx="2690500" cy="1506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6649" l="0" r="0" t="-6650"/>
          <a:stretch/>
        </p:blipFill>
        <p:spPr>
          <a:xfrm>
            <a:off x="2826575" y="71401"/>
            <a:ext cx="2507000" cy="27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>
            <a:off x="93425" y="71400"/>
            <a:ext cx="4192200" cy="883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7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217388" y="116700"/>
            <a:ext cx="40680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1" lang="en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monsters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caught so many of my friends… what for?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3424" y="1191925"/>
            <a:ext cx="2590400" cy="1450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512625"/>
            <a:ext cx="5286374" cy="263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2550" y="152675"/>
            <a:ext cx="908783" cy="7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571650" y="250400"/>
            <a:ext cx="3409800" cy="883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580188" y="295700"/>
            <a:ext cx="40680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monsters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ate my friends!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638" y="360100"/>
            <a:ext cx="363563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077348"/>
            <a:ext cx="3762501" cy="19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061" y="2779450"/>
            <a:ext cx="302048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6">
            <a:alphaModFix/>
          </a:blip>
          <a:srcRect b="0" l="11132" r="10077" t="0"/>
          <a:stretch/>
        </p:blipFill>
        <p:spPr>
          <a:xfrm flipH="1">
            <a:off x="318050" y="1328825"/>
            <a:ext cx="2040900" cy="1450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7725" y="1218563"/>
            <a:ext cx="2638915" cy="19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5481600" y="3025075"/>
            <a:ext cx="908775" cy="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0375" y="3234825"/>
            <a:ext cx="734075" cy="7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7243475" y="2879300"/>
            <a:ext cx="1321200" cy="793200"/>
          </a:xfrm>
          <a:prstGeom prst="cloudCallout">
            <a:avLst>
              <a:gd fmla="val -64286" name="adj1"/>
              <a:gd fmla="val 6898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7461700" y="2916225"/>
            <a:ext cx="10263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ic Sans MS"/>
                <a:ea typeface="Comic Sans MS"/>
                <a:cs typeface="Comic Sans MS"/>
                <a:sym typeface="Comic Sans MS"/>
              </a:rPr>
              <a:t>YUM!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7726">
            <a:off x="5633024" y="625378"/>
            <a:ext cx="3417775" cy="174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96715">
            <a:off x="433452" y="828665"/>
            <a:ext cx="3672003" cy="187554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761375" y="156275"/>
            <a:ext cx="63510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by year, my friends get fewer... </a:t>
            </a:r>
            <a:endParaRPr b="1" sz="2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9692">
            <a:off x="5388225" y="2143250"/>
            <a:ext cx="2989498" cy="152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2390">
            <a:off x="3254522" y="3191922"/>
            <a:ext cx="3507106" cy="179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59026">
            <a:off x="-509055" y="2925543"/>
            <a:ext cx="2590285" cy="132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83">
            <a:off x="1026895" y="2925543"/>
            <a:ext cx="2590286" cy="132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